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56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295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221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542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4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768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126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53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73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552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94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4ABAF2D-BE99-4798-84A3-DA4C87D7FBDA}" type="datetimeFigureOut">
              <a:rPr lang="hr-HR" smtClean="0"/>
              <a:t>18.5.2020.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439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WIE SIND </a:t>
            </a:r>
            <a:r>
              <a:rPr lang="hr-HR"/>
              <a:t>DIE KLAMOTTEN?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err="1"/>
              <a:t>Klasse</a:t>
            </a:r>
            <a:r>
              <a:rPr lang="hr-HR" dirty="0"/>
              <a:t> 4, </a:t>
            </a:r>
            <a:r>
              <a:rPr lang="hr-HR" dirty="0" err="1"/>
              <a:t>Wir</a:t>
            </a:r>
            <a:r>
              <a:rPr lang="hr-HR" dirty="0"/>
              <a:t>+ 1</a:t>
            </a:r>
          </a:p>
        </p:txBody>
      </p:sp>
      <p:pic>
        <p:nvPicPr>
          <p:cNvPr id="10" name="Audiozapi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"/>
    </mc:Choice>
    <mc:Fallback xmlns="">
      <p:transition spd="slow" advTm="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2733246" y="952851"/>
            <a:ext cx="2222713" cy="21687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Audiozapis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1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"/>
    </mc:Choice>
    <mc:Fallback xmlns="">
      <p:transition spd="slow" advTm="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6" name="Elipsa 15"/>
          <p:cNvSpPr/>
          <p:nvPr/>
        </p:nvSpPr>
        <p:spPr>
          <a:xfrm>
            <a:off x="9269483" y="743069"/>
            <a:ext cx="2222713" cy="21687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8" name="Audiozapis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8"/>
    </mc:Choice>
    <mc:Fallback xmlns="">
      <p:transition spd="slow" advTm="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324300" y="3724786"/>
            <a:ext cx="2315383" cy="233748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7" name="Audiozapis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8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"/>
    </mc:Choice>
    <mc:Fallback xmlns="">
      <p:transition spd="slow" advTm="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4777706" y="681930"/>
            <a:ext cx="2442603" cy="240983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Audiozapis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694" y="586674"/>
            <a:ext cx="2319822" cy="2263997"/>
          </a:xfrm>
          <a:prstGeom prst="rect">
            <a:avLst/>
          </a:prstGeom>
        </p:spPr>
      </p:pic>
      <p:pic>
        <p:nvPicPr>
          <p:cNvPr id="16" name="Audiozapis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8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9"/>
    </mc:Choice>
    <mc:Fallback xmlns="">
      <p:transition spd="slow" advTm="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7159472" y="743069"/>
            <a:ext cx="2222713" cy="21687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0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"/>
    </mc:Choice>
    <mc:Fallback xmlns="">
      <p:transition spd="slow" advTm="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2761113" y="3844679"/>
            <a:ext cx="2742540" cy="23663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0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1"/>
    </mc:Choice>
    <mc:Fallback xmlns="">
      <p:transition spd="slow" advTm="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Temeljno">
  <a:themeElements>
    <a:clrScheme name="Temeljno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Temelj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melj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Temeljno</Template>
  <TotalTime>69</TotalTime>
  <Words>11</Words>
  <Application>Microsoft Office PowerPoint</Application>
  <PresentationFormat>Widescreen</PresentationFormat>
  <Paragraphs>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Corbel</vt:lpstr>
      <vt:lpstr>Temeljno</vt:lpstr>
      <vt:lpstr>WIE SIND DIE KLAMOTTEN?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Kleidung</dc:title>
  <dc:creator>Dora</dc:creator>
  <cp:lastModifiedBy>Home</cp:lastModifiedBy>
  <cp:revision>7</cp:revision>
  <dcterms:created xsi:type="dcterms:W3CDTF">2020-04-17T08:05:16Z</dcterms:created>
  <dcterms:modified xsi:type="dcterms:W3CDTF">2020-05-18T06:05:59Z</dcterms:modified>
</cp:coreProperties>
</file>