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ADB7-53E1-4763-B2CB-E6FF1CA2229C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2D7BD-0AB8-4D3D-B5CB-6722FAAC73F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CADB-FB19-497C-A4B0-4A0C8570EF9B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26D0C-1006-4DB9-8FCD-91C46BF488F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CCBE-02C6-466E-8463-2C956F068D72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2A5D3-261E-4532-9C08-F63D4818CF9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984F-3766-4EDD-B1B8-623E730B611B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CEF96-4234-4E0E-A4D4-B7538B15571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44F7-A754-466B-827D-216BF24A757A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5BEC8-701D-47C3-B447-9A6743F3DB8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3B92-6D56-40BC-AE1D-AF0770452E78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8E60F-C832-4373-A1E7-1863799279F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BDC9-604D-40D5-9FB8-F92F56244FDE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9FEF1-47B0-4EE2-83E6-BAA8C0FF148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6E7D-E72F-413C-A9D5-35B639F29465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19EF-FC96-4235-9502-ED32D650B27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4258-F395-4028-BA19-ED6FB03681DB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A9CBB-6237-4C5C-9E52-74E682C3109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9F92-41BD-46B0-814E-28B4CD395938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DEE63-A9EE-45A4-99B5-07036B19B3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8F1F-FB5D-487B-8F36-82E300D9B94C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56AF6-33F3-430E-A1E5-AD199A30C18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FB8CC-CE2C-473C-AD5C-88AB2E4E148A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97D0B79-9909-4929-83E2-5C4BE2339AB4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8000" dirty="0"/>
              <a:t>More</a:t>
            </a:r>
            <a:br>
              <a:rPr lang="hr-HR" sz="8000" dirty="0"/>
            </a:br>
            <a:r>
              <a:rPr lang="hr-HR" sz="8000" dirty="0"/>
              <a:t>Živa bića uz more i u moru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034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primorske vazdazelene šume, bor, hrast crnika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poskok, galeb, bjeloglavi sup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puževi priljepci, ježinci, rak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tune, morski psi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sredozemna medvjedica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Najpoznatije drveće u primorskoj vazdazelenoj šumi jesu bor, čempres i hrast crnika.</a:t>
            </a:r>
          </a:p>
        </p:txBody>
      </p:sp>
      <p:sp>
        <p:nvSpPr>
          <p:cNvPr id="307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	Borova šuma na Mljetu                               Čempresi</a:t>
            </a:r>
          </a:p>
          <a:p>
            <a:pPr marL="0" indent="0">
              <a:buFont typeface="Arial" charset="0"/>
              <a:buNone/>
            </a:pP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0959" y="2701925"/>
            <a:ext cx="5040057" cy="334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3" y="2702623"/>
            <a:ext cx="5103812" cy="3346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Poskok 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183188" y="1105254"/>
            <a:ext cx="6172200" cy="463796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00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z="2800"/>
          </a:p>
          <a:p>
            <a:r>
              <a:rPr lang="hr-HR" sz="2800"/>
              <a:t>U pojedinim dijelovima primorja živi naša najveća i najopasnija zmija otrovnica – poskok.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/>
              <a:t>Bjeloglavi sup i galeb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4049" y="2274888"/>
            <a:ext cx="5177901" cy="3454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65458"/>
            <a:ext cx="5181600" cy="347167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 vlažnim stijenama uz morsku obalu pričvršćeni su puževi priljepci.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638" y="1826022"/>
            <a:ext cx="5800725" cy="435054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/>
              <a:t>U moru žive velike ribe – tune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638" y="1691085"/>
            <a:ext cx="5800725" cy="435054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U Jadranskom moru žive pliskavice-dupini i posebna vrsta tuljana – sredozemna medvjedica.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0049" y="2266950"/>
            <a:ext cx="5177901" cy="3454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269159"/>
            <a:ext cx="5181600" cy="3464269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108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More Živa bića uz more i u moru</vt:lpstr>
      <vt:lpstr>Najpoznatije drveće u primorskoj vazdazelenoj šumi jesu bor, čempres i hrast crnika.</vt:lpstr>
      <vt:lpstr>Poskok </vt:lpstr>
      <vt:lpstr>Bjeloglavi sup i galeb</vt:lpstr>
      <vt:lpstr>Na vlažnim stijenama uz morsku obalu pričvršćeni su puževi priljepci.</vt:lpstr>
      <vt:lpstr>U moru žive velike ribe – tune</vt:lpstr>
      <vt:lpstr>U Jadranskom moru žive pliskavice-dupini i posebna vrsta tuljana – sredozemna medvjedica.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Živa bića uz more i u moru</dc:title>
  <dc:creator>Slavenka</dc:creator>
  <cp:lastModifiedBy>Home</cp:lastModifiedBy>
  <cp:revision>5</cp:revision>
  <dcterms:created xsi:type="dcterms:W3CDTF">2016-08-03T15:20:27Z</dcterms:created>
  <dcterms:modified xsi:type="dcterms:W3CDTF">2020-05-07T10:10:18Z</dcterms:modified>
</cp:coreProperties>
</file>