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07710F5-E35E-4277-8548-D79D1225079F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5FAEF5-45F9-43A1-B408-195AA53A51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51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6BCA2D-EA97-4372-BE11-96B89CCEAB31}" type="slidenum">
              <a:rPr lang="hr-HR" altLang="sr-Latn-RS"/>
              <a:pPr/>
              <a:t>2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0DAE-BEC4-4744-9BE0-CA9164908A80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370F-A2F7-4D16-A558-AFCC1201CB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0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4106-A9AE-4675-95BA-BF08E9F37D74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3D92-1FC7-431D-9FEF-B67E25D85B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2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9149-EB31-477D-9C6E-4496B49998EC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1950-B112-4CB3-82A4-E9DEDE7F48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37A9-08ED-4E6A-82A0-71F8E99B5E0A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5B3A-B486-4B3E-9FA4-A484B49D45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7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AC49-803D-48E5-BEC8-171599EB1501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1CB4-0E0D-4D9B-9D9D-4B02885F2E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15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489B-F749-41D9-96F7-3292973133F2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7190-8639-4A41-95B6-A3BEE43775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23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116A-7359-4C45-AA04-CBD080B51801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E39E-19F2-4858-A649-0D6E872BDE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37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31C8-7BFC-4511-839B-330354DCBA19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5201-E955-4B87-A898-B0683EC3B7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0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38BF-9835-48F4-A4C2-18E52FCF0FE2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FF43-06FB-4CAA-A76A-6D5ECCF9F8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01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8A8F-F090-4FFF-9A03-AC438A91943D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1DD8-D776-4837-861F-D57A630AA3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45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0CE3-156C-48E7-A7E2-E5FF26F81B12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F08E-44A6-4304-A873-B912333187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8310B-50C0-451D-B776-CA12B1297D2B}" type="datetimeFigureOut">
              <a:rPr lang="hr-HR"/>
              <a:pPr>
                <a:defRPr/>
              </a:pPr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D1A2A5-8BBF-459D-8F94-1DC4B1AEC9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400" dirty="0"/>
              <a:t>Vode u zavičaju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sz="5400"/>
              <a:t>Vode tekućice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>
          <a:xfrm>
            <a:off x="1006475" y="1690688"/>
            <a:ext cx="105156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Potok 					              Rijeka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" y="2476357"/>
            <a:ext cx="5881798" cy="39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54" y="2476357"/>
            <a:ext cx="5856716" cy="39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sz="5400"/>
              <a:t>Vode stajaćice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Bara 							Jezero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2" y="2644726"/>
            <a:ext cx="5856716" cy="39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01" y="2644726"/>
            <a:ext cx="5881798" cy="39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sz="5400"/>
              <a:t>Vode stajaćice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r-HR" altLang="sr-Latn-RS"/>
              <a:t>	Močvara 						Ribnjak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6" y="2684411"/>
            <a:ext cx="5230121" cy="3922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2" y="2683706"/>
            <a:ext cx="5881798" cy="39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hr-HR" altLang="sr-Latn-RS"/>
          </a:p>
        </p:txBody>
      </p:sp>
      <p:pic>
        <p:nvPicPr>
          <p:cNvPr id="8196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199" y="366849"/>
            <a:ext cx="10610850" cy="712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Pravokutnik 4"/>
          <p:cNvSpPr>
            <a:spLocks noChangeArrowheads="1"/>
          </p:cNvSpPr>
          <p:nvPr/>
        </p:nvSpPr>
        <p:spPr bwMode="auto">
          <a:xfrm>
            <a:off x="3595688" y="3117850"/>
            <a:ext cx="73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/>
              <a:t>potok</a:t>
            </a:r>
          </a:p>
        </p:txBody>
      </p:sp>
      <p:sp>
        <p:nvSpPr>
          <p:cNvPr id="8198" name="Pravokutnik 5"/>
          <p:cNvSpPr>
            <a:spLocks noChangeArrowheads="1"/>
          </p:cNvSpPr>
          <p:nvPr/>
        </p:nvSpPr>
        <p:spPr bwMode="auto">
          <a:xfrm rot="404715">
            <a:off x="8350250" y="315912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/>
              <a:t>potok</a:t>
            </a:r>
          </a:p>
        </p:txBody>
      </p:sp>
      <p:sp>
        <p:nvSpPr>
          <p:cNvPr id="8199" name="Pravokutnik 6"/>
          <p:cNvSpPr>
            <a:spLocks noChangeArrowheads="1"/>
          </p:cNvSpPr>
          <p:nvPr/>
        </p:nvSpPr>
        <p:spPr bwMode="auto">
          <a:xfrm>
            <a:off x="7231063" y="5200650"/>
            <a:ext cx="99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/>
              <a:t>ribnjak</a:t>
            </a:r>
          </a:p>
        </p:txBody>
      </p:sp>
      <p:sp>
        <p:nvSpPr>
          <p:cNvPr id="8200" name="Pravokutnik 7"/>
          <p:cNvSpPr>
            <a:spLocks noChangeArrowheads="1"/>
          </p:cNvSpPr>
          <p:nvPr/>
        </p:nvSpPr>
        <p:spPr bwMode="auto">
          <a:xfrm>
            <a:off x="9315450" y="5403850"/>
            <a:ext cx="60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/>
              <a:t>bara</a:t>
            </a:r>
          </a:p>
        </p:txBody>
      </p:sp>
      <p:sp>
        <p:nvSpPr>
          <p:cNvPr id="8201" name="Pravokutnik 8"/>
          <p:cNvSpPr>
            <a:spLocks noChangeArrowheads="1"/>
          </p:cNvSpPr>
          <p:nvPr/>
        </p:nvSpPr>
        <p:spPr bwMode="auto">
          <a:xfrm>
            <a:off x="4435475" y="52101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/>
              <a:t>rijeka</a:t>
            </a:r>
          </a:p>
        </p:txBody>
      </p:sp>
      <p:sp>
        <p:nvSpPr>
          <p:cNvPr id="8202" name="Pravokutnik 9"/>
          <p:cNvSpPr>
            <a:spLocks noChangeArrowheads="1"/>
          </p:cNvSpPr>
          <p:nvPr/>
        </p:nvSpPr>
        <p:spPr bwMode="auto">
          <a:xfrm>
            <a:off x="4381500" y="6253163"/>
            <a:ext cx="75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/>
              <a:t>jezero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sz="5400"/>
              <a:t>Jadransko more</a:t>
            </a:r>
          </a:p>
        </p:txBody>
      </p:sp>
      <p:pic>
        <p:nvPicPr>
          <p:cNvPr id="9219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5" y="1693046"/>
            <a:ext cx="7092950" cy="471174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97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hr-HR" altLang="sr-Latn-RS" dirty="0"/>
              <a:t>Navedi razlike između voda stajaćica i voda tekućica.</a:t>
            </a:r>
            <a:br>
              <a:rPr lang="hr-HR" altLang="sr-Latn-RS" dirty="0"/>
            </a:br>
            <a:r>
              <a:rPr lang="hr-HR" altLang="sr-Latn-RS" dirty="0"/>
              <a:t>Imenuj vode u svojem zavičaju.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60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Vode u zavičaju</vt:lpstr>
      <vt:lpstr>Vode tekućice</vt:lpstr>
      <vt:lpstr>Vode stajaćice</vt:lpstr>
      <vt:lpstr>Vode stajaćice</vt:lpstr>
      <vt:lpstr>PowerPoint Presentation</vt:lpstr>
      <vt:lpstr>Jadransko more</vt:lpstr>
      <vt:lpstr>Navedi razlike između voda stajaćica i voda tekućica. Imenuj vode u svojem zavičaju.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Vode u zavičaju</dc:title>
  <dc:creator>Slavenka</dc:creator>
  <cp:lastModifiedBy>Home</cp:lastModifiedBy>
  <cp:revision>8</cp:revision>
  <dcterms:created xsi:type="dcterms:W3CDTF">2016-08-04T16:04:11Z</dcterms:created>
  <dcterms:modified xsi:type="dcterms:W3CDTF">2020-05-11T10:08:02Z</dcterms:modified>
</cp:coreProperties>
</file>