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514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4ABAF2D-BE99-4798-84A3-DA4C87D7FBDA}" type="datetimeFigureOut">
              <a:rPr lang="hr-HR" smtClean="0"/>
              <a:t>10.5.2020.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CA35EB7C-3236-450F-AB64-A8E1EBE94FB1}" type="slidenum">
              <a:rPr lang="hr-HR" smtClean="0"/>
              <a:t>‹#›</a:t>
            </a:fld>
            <a:endParaRPr lang="hr-HR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75608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AF2D-BE99-4798-84A3-DA4C87D7FBDA}" type="datetimeFigureOut">
              <a:rPr lang="hr-HR" smtClean="0"/>
              <a:t>10.5.2020.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5EB7C-3236-450F-AB64-A8E1EBE94F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82957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AF2D-BE99-4798-84A3-DA4C87D7FBDA}" type="datetimeFigureOut">
              <a:rPr lang="hr-HR" smtClean="0"/>
              <a:t>10.5.2020.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5EB7C-3236-450F-AB64-A8E1EBE94F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42216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AF2D-BE99-4798-84A3-DA4C87D7FBDA}" type="datetimeFigureOut">
              <a:rPr lang="hr-HR" smtClean="0"/>
              <a:t>10.5.2020.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5EB7C-3236-450F-AB64-A8E1EBE94F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954230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AF2D-BE99-4798-84A3-DA4C87D7FBDA}" type="datetimeFigureOut">
              <a:rPr lang="hr-HR" smtClean="0"/>
              <a:t>10.5.2020.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5EB7C-3236-450F-AB64-A8E1EBE94FB1}" type="slidenum">
              <a:rPr lang="hr-HR" smtClean="0"/>
              <a:t>‹#›</a:t>
            </a:fld>
            <a:endParaRPr lang="hr-HR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02477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AF2D-BE99-4798-84A3-DA4C87D7FBDA}" type="datetimeFigureOut">
              <a:rPr lang="hr-HR" smtClean="0"/>
              <a:t>10.5.2020.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5EB7C-3236-450F-AB64-A8E1EBE94F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47682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AF2D-BE99-4798-84A3-DA4C87D7FBDA}" type="datetimeFigureOut">
              <a:rPr lang="hr-HR" smtClean="0"/>
              <a:t>10.5.2020.</a:t>
            </a:fld>
            <a:endParaRPr lang="hr-H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5EB7C-3236-450F-AB64-A8E1EBE94F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21265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AF2D-BE99-4798-84A3-DA4C87D7FBDA}" type="datetimeFigureOut">
              <a:rPr lang="hr-HR" smtClean="0"/>
              <a:t>10.5.2020.</a:t>
            </a:fld>
            <a:endParaRPr lang="hr-H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5EB7C-3236-450F-AB64-A8E1EBE94F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36533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AF2D-BE99-4798-84A3-DA4C87D7FBDA}" type="datetimeFigureOut">
              <a:rPr lang="hr-HR" smtClean="0"/>
              <a:t>10.5.2020.</a:t>
            </a:fld>
            <a:endParaRPr lang="hr-H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5EB7C-3236-450F-AB64-A8E1EBE94F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7370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AF2D-BE99-4798-84A3-DA4C87D7FBDA}" type="datetimeFigureOut">
              <a:rPr lang="hr-HR" smtClean="0"/>
              <a:t>10.5.2020.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5EB7C-3236-450F-AB64-A8E1EBE94F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35527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Uredite stilove teksta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ABAF2D-BE99-4798-84A3-DA4C87D7FBDA}" type="datetimeFigureOut">
              <a:rPr lang="hr-HR" smtClean="0"/>
              <a:t>10.5.2020.</a:t>
            </a:fld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35EB7C-3236-450F-AB64-A8E1EBE94F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59949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Uredite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Uredite stilove teksta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fld id="{54ABAF2D-BE99-4798-84A3-DA4C87D7FBDA}" type="datetimeFigureOut">
              <a:rPr lang="hr-HR" smtClean="0"/>
              <a:t>10.5.2020.</a:t>
            </a:fld>
            <a:endParaRPr lang="hr-H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CA35EB7C-3236-450F-AB64-A8E1EBE94FB1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2439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media2.m4a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media5.m4a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media7.m4a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media8.m4a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6.png"/><Relationship Id="rId1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hr-HR" dirty="0"/>
              <a:t>WIE SIND </a:t>
            </a:r>
            <a:r>
              <a:rPr lang="hr-HR"/>
              <a:t>DIE KLAMOTTEN?</a:t>
            </a:r>
            <a:endParaRPr lang="hr-HR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hr-HR" dirty="0" err="1"/>
              <a:t>Klasse</a:t>
            </a:r>
            <a:r>
              <a:rPr lang="hr-HR" dirty="0"/>
              <a:t> 4, </a:t>
            </a:r>
            <a:r>
              <a:rPr lang="hr-HR" dirty="0" err="1"/>
              <a:t>Wir</a:t>
            </a:r>
            <a:r>
              <a:rPr lang="hr-HR" dirty="0"/>
              <a:t>+ 1</a:t>
            </a:r>
          </a:p>
        </p:txBody>
      </p:sp>
      <p:pic>
        <p:nvPicPr>
          <p:cNvPr id="10" name="Audiozapis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82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3"/>
    </mc:Choice>
    <mc:Fallback xmlns="">
      <p:transition spd="slow" advTm="43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5"/>
          <a:srcRect l="40902"/>
          <a:stretch/>
        </p:blipFill>
        <p:spPr>
          <a:xfrm>
            <a:off x="7528162" y="827135"/>
            <a:ext cx="1322076" cy="202353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3887" y="586674"/>
            <a:ext cx="1862080" cy="248153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9518" y="3924538"/>
            <a:ext cx="1664319" cy="221909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8"/>
          <a:srcRect l="25922" t="12481" r="21653" b="7392"/>
          <a:stretch/>
        </p:blipFill>
        <p:spPr>
          <a:xfrm>
            <a:off x="864552" y="3795834"/>
            <a:ext cx="1142210" cy="226643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9"/>
          <a:srcRect l="23823" r="23942"/>
          <a:stretch/>
        </p:blipFill>
        <p:spPr>
          <a:xfrm>
            <a:off x="8282513" y="3736210"/>
            <a:ext cx="1185387" cy="232605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10"/>
          <a:srcRect l="1961" t="20118" r="2040" b="20942"/>
          <a:stretch/>
        </p:blipFill>
        <p:spPr>
          <a:xfrm>
            <a:off x="2838034" y="4180835"/>
            <a:ext cx="2553586" cy="156782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11"/>
          <a:srcRect l="7659" t="8455" r="7598" b="7352"/>
          <a:stretch/>
        </p:blipFill>
        <p:spPr>
          <a:xfrm>
            <a:off x="9702608" y="829214"/>
            <a:ext cx="1356465" cy="202145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060747" y="586674"/>
            <a:ext cx="1778302" cy="250508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13"/>
          <a:srcRect l="18314" r="17447"/>
          <a:stretch/>
        </p:blipFill>
        <p:spPr>
          <a:xfrm>
            <a:off x="6033238" y="3736210"/>
            <a:ext cx="1494924" cy="2327148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5"/>
          <a:srcRect t="26160" r="60894" b="22808"/>
          <a:stretch/>
        </p:blipFill>
        <p:spPr>
          <a:xfrm>
            <a:off x="3064253" y="1262093"/>
            <a:ext cx="1560700" cy="1842247"/>
          </a:xfrm>
          <a:prstGeom prst="rect">
            <a:avLst/>
          </a:prstGeom>
        </p:spPr>
      </p:pic>
      <p:sp>
        <p:nvSpPr>
          <p:cNvPr id="15" name="Elipsa 14"/>
          <p:cNvSpPr/>
          <p:nvPr/>
        </p:nvSpPr>
        <p:spPr>
          <a:xfrm>
            <a:off x="2733246" y="952851"/>
            <a:ext cx="2222713" cy="216874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9" name="Audiozapis 18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17141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04"/>
    </mc:Choice>
    <mc:Fallback xmlns="">
      <p:transition spd="slow" advTm="75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5"/>
          <a:srcRect l="40902"/>
          <a:stretch/>
        </p:blipFill>
        <p:spPr>
          <a:xfrm>
            <a:off x="7528162" y="827135"/>
            <a:ext cx="1322076" cy="202353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3887" y="586674"/>
            <a:ext cx="1862080" cy="248153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9518" y="3924538"/>
            <a:ext cx="1664319" cy="221909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8"/>
          <a:srcRect l="25922" t="12481" r="21653" b="7392"/>
          <a:stretch/>
        </p:blipFill>
        <p:spPr>
          <a:xfrm>
            <a:off x="864552" y="3795834"/>
            <a:ext cx="1142210" cy="226643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9"/>
          <a:srcRect l="23823" r="23942"/>
          <a:stretch/>
        </p:blipFill>
        <p:spPr>
          <a:xfrm>
            <a:off x="8282513" y="3736210"/>
            <a:ext cx="1185387" cy="232605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10"/>
          <a:srcRect l="1961" t="20118" r="2040" b="20942"/>
          <a:stretch/>
        </p:blipFill>
        <p:spPr>
          <a:xfrm>
            <a:off x="2838034" y="4180835"/>
            <a:ext cx="2553586" cy="156782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11"/>
          <a:srcRect l="7659" t="8455" r="7598" b="7352"/>
          <a:stretch/>
        </p:blipFill>
        <p:spPr>
          <a:xfrm>
            <a:off x="9702608" y="829214"/>
            <a:ext cx="1356465" cy="202145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060747" y="586674"/>
            <a:ext cx="1778302" cy="250508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13"/>
          <a:srcRect l="18314" r="17447"/>
          <a:stretch/>
        </p:blipFill>
        <p:spPr>
          <a:xfrm>
            <a:off x="6033238" y="3736210"/>
            <a:ext cx="1494924" cy="2327148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5"/>
          <a:srcRect t="26160" r="60894" b="22808"/>
          <a:stretch/>
        </p:blipFill>
        <p:spPr>
          <a:xfrm>
            <a:off x="3064253" y="1262093"/>
            <a:ext cx="1560700" cy="1842247"/>
          </a:xfrm>
          <a:prstGeom prst="rect">
            <a:avLst/>
          </a:prstGeom>
        </p:spPr>
      </p:pic>
      <p:sp>
        <p:nvSpPr>
          <p:cNvPr id="16" name="Elipsa 15"/>
          <p:cNvSpPr/>
          <p:nvPr/>
        </p:nvSpPr>
        <p:spPr>
          <a:xfrm>
            <a:off x="9269483" y="743069"/>
            <a:ext cx="2222713" cy="216874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8" name="Audiozapis 17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404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28"/>
    </mc:Choice>
    <mc:Fallback xmlns="">
      <p:transition spd="slow" advTm="7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5"/>
          <a:srcRect l="40902"/>
          <a:stretch/>
        </p:blipFill>
        <p:spPr>
          <a:xfrm>
            <a:off x="7528162" y="827135"/>
            <a:ext cx="1322076" cy="202353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3887" y="586674"/>
            <a:ext cx="1862080" cy="248153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9518" y="3924538"/>
            <a:ext cx="1664319" cy="221909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8"/>
          <a:srcRect l="25922" t="12481" r="21653" b="7392"/>
          <a:stretch/>
        </p:blipFill>
        <p:spPr>
          <a:xfrm>
            <a:off x="864552" y="3795834"/>
            <a:ext cx="1142210" cy="226643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9"/>
          <a:srcRect l="23823" r="23942"/>
          <a:stretch/>
        </p:blipFill>
        <p:spPr>
          <a:xfrm>
            <a:off x="8282513" y="3736210"/>
            <a:ext cx="1185387" cy="232605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10"/>
          <a:srcRect l="1961" t="20118" r="2040" b="20942"/>
          <a:stretch/>
        </p:blipFill>
        <p:spPr>
          <a:xfrm>
            <a:off x="2838034" y="4180835"/>
            <a:ext cx="2553586" cy="156782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11"/>
          <a:srcRect l="7659" t="8455" r="7598" b="7352"/>
          <a:stretch/>
        </p:blipFill>
        <p:spPr>
          <a:xfrm>
            <a:off x="9702608" y="829214"/>
            <a:ext cx="1356465" cy="202145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060747" y="586674"/>
            <a:ext cx="1778302" cy="250508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13"/>
          <a:srcRect l="18314" r="17447"/>
          <a:stretch/>
        </p:blipFill>
        <p:spPr>
          <a:xfrm>
            <a:off x="6033238" y="3736210"/>
            <a:ext cx="1494924" cy="2327148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5"/>
          <a:srcRect t="26160" r="60894" b="22808"/>
          <a:stretch/>
        </p:blipFill>
        <p:spPr>
          <a:xfrm>
            <a:off x="3064253" y="1262093"/>
            <a:ext cx="1560700" cy="1842247"/>
          </a:xfrm>
          <a:prstGeom prst="rect">
            <a:avLst/>
          </a:prstGeom>
        </p:spPr>
      </p:pic>
      <p:sp>
        <p:nvSpPr>
          <p:cNvPr id="15" name="Elipsa 14"/>
          <p:cNvSpPr/>
          <p:nvPr/>
        </p:nvSpPr>
        <p:spPr>
          <a:xfrm>
            <a:off x="324300" y="3724786"/>
            <a:ext cx="2315383" cy="233748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7" name="Audiozapis 16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383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08"/>
    </mc:Choice>
    <mc:Fallback xmlns="">
      <p:transition spd="slow" advTm="74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5"/>
          <a:srcRect l="40902"/>
          <a:stretch/>
        </p:blipFill>
        <p:spPr>
          <a:xfrm>
            <a:off x="7528162" y="827135"/>
            <a:ext cx="1322076" cy="202353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3887" y="586674"/>
            <a:ext cx="1862080" cy="248153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9518" y="3924538"/>
            <a:ext cx="1664319" cy="221909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8"/>
          <a:srcRect l="25922" t="12481" r="21653" b="7392"/>
          <a:stretch/>
        </p:blipFill>
        <p:spPr>
          <a:xfrm>
            <a:off x="864552" y="3795834"/>
            <a:ext cx="1142210" cy="226643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9"/>
          <a:srcRect l="23823" r="23942"/>
          <a:stretch/>
        </p:blipFill>
        <p:spPr>
          <a:xfrm>
            <a:off x="8282513" y="3736210"/>
            <a:ext cx="1185387" cy="232605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10"/>
          <a:srcRect l="1961" t="20118" r="2040" b="20942"/>
          <a:stretch/>
        </p:blipFill>
        <p:spPr>
          <a:xfrm>
            <a:off x="2838034" y="4180835"/>
            <a:ext cx="2553586" cy="156782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11"/>
          <a:srcRect l="7659" t="8455" r="7598" b="7352"/>
          <a:stretch/>
        </p:blipFill>
        <p:spPr>
          <a:xfrm>
            <a:off x="9702608" y="829214"/>
            <a:ext cx="1356465" cy="202145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060747" y="586674"/>
            <a:ext cx="1778302" cy="250508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13"/>
          <a:srcRect l="18314" r="17447"/>
          <a:stretch/>
        </p:blipFill>
        <p:spPr>
          <a:xfrm>
            <a:off x="6033238" y="3736210"/>
            <a:ext cx="1494924" cy="2327148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5"/>
          <a:srcRect t="26160" r="60894" b="22808"/>
          <a:stretch/>
        </p:blipFill>
        <p:spPr>
          <a:xfrm>
            <a:off x="3064253" y="1262093"/>
            <a:ext cx="1560700" cy="1842247"/>
          </a:xfrm>
          <a:prstGeom prst="rect">
            <a:avLst/>
          </a:prstGeom>
        </p:spPr>
      </p:pic>
      <p:sp>
        <p:nvSpPr>
          <p:cNvPr id="15" name="Elipsa 14"/>
          <p:cNvSpPr/>
          <p:nvPr/>
        </p:nvSpPr>
        <p:spPr>
          <a:xfrm>
            <a:off x="4777706" y="681930"/>
            <a:ext cx="2442603" cy="240983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16" name="Audiozapis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94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99"/>
    </mc:Choice>
    <mc:Fallback xmlns="">
      <p:transition spd="slow" advTm="7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5"/>
          <a:srcRect l="40902"/>
          <a:stretch/>
        </p:blipFill>
        <p:spPr>
          <a:xfrm>
            <a:off x="7528162" y="827135"/>
            <a:ext cx="1322076" cy="202353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3887" y="586674"/>
            <a:ext cx="1862080" cy="248153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9518" y="3924538"/>
            <a:ext cx="1664319" cy="221909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8"/>
          <a:srcRect l="25922" t="12481" r="21653" b="7392"/>
          <a:stretch/>
        </p:blipFill>
        <p:spPr>
          <a:xfrm>
            <a:off x="864552" y="3795834"/>
            <a:ext cx="1142210" cy="226643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9"/>
          <a:srcRect l="23823" r="23942"/>
          <a:stretch/>
        </p:blipFill>
        <p:spPr>
          <a:xfrm>
            <a:off x="8282513" y="3736210"/>
            <a:ext cx="1185387" cy="232605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10"/>
          <a:srcRect l="1961" t="20118" r="2040" b="20942"/>
          <a:stretch/>
        </p:blipFill>
        <p:spPr>
          <a:xfrm>
            <a:off x="2838034" y="4180835"/>
            <a:ext cx="2553586" cy="156782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11"/>
          <a:srcRect l="7659" t="8455" r="7598" b="7352"/>
          <a:stretch/>
        </p:blipFill>
        <p:spPr>
          <a:xfrm>
            <a:off x="9702608" y="829214"/>
            <a:ext cx="1356465" cy="202145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060747" y="586674"/>
            <a:ext cx="1778302" cy="250508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13"/>
          <a:srcRect l="18314" r="17447"/>
          <a:stretch/>
        </p:blipFill>
        <p:spPr>
          <a:xfrm>
            <a:off x="6033238" y="3736210"/>
            <a:ext cx="1494924" cy="2327148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5"/>
          <a:srcRect t="26160" r="60894" b="22808"/>
          <a:stretch/>
        </p:blipFill>
        <p:spPr>
          <a:xfrm>
            <a:off x="3064253" y="1262093"/>
            <a:ext cx="1560700" cy="184224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0694" y="586674"/>
            <a:ext cx="2319822" cy="2263997"/>
          </a:xfrm>
          <a:prstGeom prst="rect">
            <a:avLst/>
          </a:prstGeom>
        </p:spPr>
      </p:pic>
      <p:pic>
        <p:nvPicPr>
          <p:cNvPr id="16" name="Audiozapis 1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1788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69"/>
    </mc:Choice>
    <mc:Fallback xmlns="">
      <p:transition spd="slow" advTm="7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5"/>
          <a:srcRect l="40902"/>
          <a:stretch/>
        </p:blipFill>
        <p:spPr>
          <a:xfrm>
            <a:off x="7528162" y="827135"/>
            <a:ext cx="1322076" cy="202353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3887" y="586674"/>
            <a:ext cx="1862080" cy="248153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9518" y="3924538"/>
            <a:ext cx="1664319" cy="221909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8"/>
          <a:srcRect l="25922" t="12481" r="21653" b="7392"/>
          <a:stretch/>
        </p:blipFill>
        <p:spPr>
          <a:xfrm>
            <a:off x="864552" y="3795834"/>
            <a:ext cx="1142210" cy="226643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9"/>
          <a:srcRect l="23823" r="23942"/>
          <a:stretch/>
        </p:blipFill>
        <p:spPr>
          <a:xfrm>
            <a:off x="8282513" y="3736210"/>
            <a:ext cx="1185387" cy="232605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10"/>
          <a:srcRect l="1961" t="20118" r="2040" b="20942"/>
          <a:stretch/>
        </p:blipFill>
        <p:spPr>
          <a:xfrm>
            <a:off x="2838034" y="4180835"/>
            <a:ext cx="2553586" cy="156782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11"/>
          <a:srcRect l="7659" t="8455" r="7598" b="7352"/>
          <a:stretch/>
        </p:blipFill>
        <p:spPr>
          <a:xfrm>
            <a:off x="9702608" y="829214"/>
            <a:ext cx="1356465" cy="202145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060747" y="586674"/>
            <a:ext cx="1778302" cy="250508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13"/>
          <a:srcRect l="18314" r="17447"/>
          <a:stretch/>
        </p:blipFill>
        <p:spPr>
          <a:xfrm>
            <a:off x="6033238" y="3736210"/>
            <a:ext cx="1494924" cy="2327148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5"/>
          <a:srcRect t="26160" r="60894" b="22808"/>
          <a:stretch/>
        </p:blipFill>
        <p:spPr>
          <a:xfrm>
            <a:off x="3064253" y="1262093"/>
            <a:ext cx="1560700" cy="1842247"/>
          </a:xfrm>
          <a:prstGeom prst="rect">
            <a:avLst/>
          </a:prstGeom>
        </p:spPr>
      </p:pic>
      <p:sp>
        <p:nvSpPr>
          <p:cNvPr id="15" name="Elipsa 14"/>
          <p:cNvSpPr/>
          <p:nvPr/>
        </p:nvSpPr>
        <p:spPr>
          <a:xfrm>
            <a:off x="7159472" y="743069"/>
            <a:ext cx="2222713" cy="2168741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Audiozapis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405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240"/>
    </mc:Choice>
    <mc:Fallback xmlns="">
      <p:transition spd="slow" advTm="6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lika 12"/>
          <p:cNvPicPr>
            <a:picLocks noChangeAspect="1"/>
          </p:cNvPicPr>
          <p:nvPr/>
        </p:nvPicPr>
        <p:blipFill rotWithShape="1">
          <a:blip r:embed="rId5"/>
          <a:srcRect l="40902"/>
          <a:stretch/>
        </p:blipFill>
        <p:spPr>
          <a:xfrm>
            <a:off x="7528162" y="827135"/>
            <a:ext cx="1322076" cy="2023536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453887" y="586674"/>
            <a:ext cx="1862080" cy="248153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9518" y="3924538"/>
            <a:ext cx="1664319" cy="2219091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 rotWithShape="1">
          <a:blip r:embed="rId8"/>
          <a:srcRect l="25922" t="12481" r="21653" b="7392"/>
          <a:stretch/>
        </p:blipFill>
        <p:spPr>
          <a:xfrm>
            <a:off x="864552" y="3795834"/>
            <a:ext cx="1142210" cy="2266432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 rotWithShape="1">
          <a:blip r:embed="rId9"/>
          <a:srcRect l="23823" r="23942"/>
          <a:stretch/>
        </p:blipFill>
        <p:spPr>
          <a:xfrm>
            <a:off x="8282513" y="3736210"/>
            <a:ext cx="1185387" cy="2326056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 rotWithShape="1">
          <a:blip r:embed="rId10"/>
          <a:srcRect l="1961" t="20118" r="2040" b="20942"/>
          <a:stretch/>
        </p:blipFill>
        <p:spPr>
          <a:xfrm>
            <a:off x="2838034" y="4180835"/>
            <a:ext cx="2553586" cy="1567827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 rotWithShape="1">
          <a:blip r:embed="rId11"/>
          <a:srcRect l="7659" t="8455" r="7598" b="7352"/>
          <a:stretch/>
        </p:blipFill>
        <p:spPr>
          <a:xfrm>
            <a:off x="9702608" y="829214"/>
            <a:ext cx="1356465" cy="2021457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5060747" y="586674"/>
            <a:ext cx="1778302" cy="2505086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 rotWithShape="1">
          <a:blip r:embed="rId13"/>
          <a:srcRect l="18314" r="17447"/>
          <a:stretch/>
        </p:blipFill>
        <p:spPr>
          <a:xfrm>
            <a:off x="6033238" y="3736210"/>
            <a:ext cx="1494924" cy="2327148"/>
          </a:xfrm>
          <a:prstGeom prst="rect">
            <a:avLst/>
          </a:prstGeom>
        </p:spPr>
      </p:pic>
      <p:pic>
        <p:nvPicPr>
          <p:cNvPr id="14" name="Slika 13"/>
          <p:cNvPicPr>
            <a:picLocks noChangeAspect="1"/>
          </p:cNvPicPr>
          <p:nvPr/>
        </p:nvPicPr>
        <p:blipFill rotWithShape="1">
          <a:blip r:embed="rId5"/>
          <a:srcRect t="26160" r="60894" b="22808"/>
          <a:stretch/>
        </p:blipFill>
        <p:spPr>
          <a:xfrm>
            <a:off x="3064253" y="1262093"/>
            <a:ext cx="1560700" cy="1842247"/>
          </a:xfrm>
          <a:prstGeom prst="rect">
            <a:avLst/>
          </a:prstGeom>
        </p:spPr>
      </p:pic>
      <p:sp>
        <p:nvSpPr>
          <p:cNvPr id="15" name="Elipsa 14"/>
          <p:cNvSpPr/>
          <p:nvPr/>
        </p:nvSpPr>
        <p:spPr>
          <a:xfrm>
            <a:off x="2761113" y="3844679"/>
            <a:ext cx="2742540" cy="2366340"/>
          </a:xfrm>
          <a:prstGeom prst="ellipse">
            <a:avLst/>
          </a:prstGeom>
          <a:noFill/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5" name="Audiozapis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0705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71"/>
    </mc:Choice>
    <mc:Fallback xmlns="">
      <p:transition spd="slow" advTm="66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2"/>
</p:tagLst>
</file>

<file path=ppt/theme/theme1.xml><?xml version="1.0" encoding="utf-8"?>
<a:theme xmlns:a="http://schemas.openxmlformats.org/drawingml/2006/main" name="Temeljno">
  <a:themeElements>
    <a:clrScheme name="Temeljno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Temeljno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Temeljno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Temeljno</Template>
  <TotalTime>69</TotalTime>
  <Words>11</Words>
  <Application>Microsoft Office PowerPoint</Application>
  <PresentationFormat>Široki zaslon</PresentationFormat>
  <Paragraphs>2</Paragraphs>
  <Slides>8</Slides>
  <Notes>0</Notes>
  <HiddenSlides>0</HiddenSlides>
  <MMClips>8</MMClips>
  <ScaleCrop>false</ScaleCrop>
  <HeadingPairs>
    <vt:vector size="6" baseType="variant">
      <vt:variant>
        <vt:lpstr>Korišteni fontovi</vt:lpstr>
      </vt:variant>
      <vt:variant>
        <vt:i4>1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8</vt:i4>
      </vt:variant>
    </vt:vector>
  </HeadingPairs>
  <TitlesOfParts>
    <vt:vector size="10" baseType="lpstr">
      <vt:lpstr>Corbel</vt:lpstr>
      <vt:lpstr>Temeljno</vt:lpstr>
      <vt:lpstr>WIE SIND DIE KLAMOTTEN?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Die Kleidung</dc:title>
  <dc:creator>Dora</dc:creator>
  <cp:lastModifiedBy>Marija Žokvić</cp:lastModifiedBy>
  <cp:revision>7</cp:revision>
  <dcterms:created xsi:type="dcterms:W3CDTF">2020-04-17T08:05:16Z</dcterms:created>
  <dcterms:modified xsi:type="dcterms:W3CDTF">2020-05-10T17:34:40Z</dcterms:modified>
</cp:coreProperties>
</file>