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3BAD-A02D-483D-97D0-AE8427C42988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F54C-6004-4147-904C-3F06886E70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BF88-CE7D-43CF-B752-561F222BF81A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EA56-3B26-4AAE-9C99-BEED01FBC1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04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9059-7C27-4C3F-83F8-0053C4DFD167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64EC-5C13-4BF9-88D3-5C94E3E7A8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74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B82A-0867-4C14-B16C-BADFA51ABF20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BC5F-0B91-4061-8467-888F34DCB5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2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69E4-0E62-4A70-B6C1-E3172F5BAED0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993E-BCB2-403A-A6F7-1AD33AC225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85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FCF36-A98C-489A-AA0E-5E00BEC9AD4E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2690-BAFF-4E74-A71B-E19A2BDB209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16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3564-EA62-42CC-9220-DD13164E232A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81E6-9012-4462-99A6-2CB3530EA1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93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CECE-F223-49AD-A28C-9E491B37D8A1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B091-1CC5-4413-9345-C30FB824FBB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80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219B-8372-4F34-926F-D1DECC71EB6D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2D585-5450-4F69-B4A4-E2EBD7E199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86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D515-ABEE-4A5E-AB9D-599ED5E384E3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C4B4-84C7-4311-814B-43C86F08C3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50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13B49-3ACC-48B2-8BA4-3DDF341F9343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8A9C-1C4B-4B81-86EA-21C470049D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88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58C3C7-6257-49D9-83A8-A121B09B7BA7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40F091-92E1-4301-A097-FE99296EB5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5400" dirty="0"/>
              <a:t>Živim u brežuljkastom zavičaju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5400"/>
              <a:t>Brežuljkasti zavičaj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44" y="1827115"/>
            <a:ext cx="7338442" cy="474902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4800"/>
              <a:t>Životinje u prirodi brežuljkastog zavičaja</a:t>
            </a:r>
          </a:p>
        </p:txBody>
      </p:sp>
      <p:sp>
        <p:nvSpPr>
          <p:cNvPr id="409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/>
              <a:t>Jelen					Fazan 				Lisica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RS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34" y="2417294"/>
            <a:ext cx="4748608" cy="316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19" y="3390643"/>
            <a:ext cx="3168000" cy="316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518" y="2417294"/>
            <a:ext cx="4758798" cy="316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4000"/>
              <a:t>Najčešća zanimanja ljudi u brežuljkastom zavičaju 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/>
              <a:t>Ratar					               Vinogradar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altLang="sr-Latn-R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8" y="1825625"/>
            <a:ext cx="3096000" cy="464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17" y="1827295"/>
            <a:ext cx="3084959" cy="4640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4000"/>
              <a:t>Najčešća zanimanja ljudi u brežuljkastom zavičaju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/>
              <a:t>Voćar						   Stočar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RS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9" y="2612963"/>
            <a:ext cx="5342184" cy="356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08" y="2612963"/>
            <a:ext cx="5342184" cy="356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550" y="365125"/>
            <a:ext cx="10890250" cy="394017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hr-HR" altLang="sr-Latn-RS" dirty="0"/>
              <a:t>U kakvom zavičaju živiš?</a:t>
            </a:r>
            <a:br>
              <a:rPr lang="hr-HR" altLang="sr-Latn-RS" dirty="0"/>
            </a:br>
            <a:r>
              <a:rPr lang="hr-HR" altLang="sr-Latn-RS" dirty="0"/>
              <a:t>Prevladava li u tvojem zavičaju nizinski ili brežuljkasti krajolik?</a:t>
            </a:r>
            <a:br>
              <a:rPr lang="hr-HR" altLang="sr-Latn-RS" dirty="0"/>
            </a:br>
            <a:r>
              <a:rPr lang="hr-HR" altLang="sr-Latn-RS" dirty="0"/>
              <a:t>Nabroji nekoliko sela i gradova u svojem zavičaju.</a:t>
            </a:r>
            <a:endParaRPr lang="en-US" altLang="sr-Latn-R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80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Živim u brežuljkastom zavičaju</vt:lpstr>
      <vt:lpstr>Brežuljkasti zavičaj</vt:lpstr>
      <vt:lpstr>Životinje u prirodi brežuljkastog zavičaja</vt:lpstr>
      <vt:lpstr>Najčešća zanimanja ljudi u brežuljkastom zavičaju </vt:lpstr>
      <vt:lpstr>Najčešća zanimanja ljudi u brežuljkastom zavičaju</vt:lpstr>
      <vt:lpstr>U kakvom zavičaju živiš? Prevladava li u tvojem zavičaju nizinski ili brežuljkasti krajolik? Nabroji nekoliko sela i gradova u svojem zavičaju.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Živim u brežuljkastom zavičaju</dc:title>
  <dc:creator>Slavenka</dc:creator>
  <cp:lastModifiedBy>Home</cp:lastModifiedBy>
  <cp:revision>5</cp:revision>
  <dcterms:created xsi:type="dcterms:W3CDTF">2016-08-04T14:43:49Z</dcterms:created>
  <dcterms:modified xsi:type="dcterms:W3CDTF">2020-05-04T09:57:25Z</dcterms:modified>
</cp:coreProperties>
</file>