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8A110-FB4F-4231-A823-00B3B70A3DEB}" type="datetimeFigureOut">
              <a:rPr lang="hr-HR"/>
              <a:pPr>
                <a:defRPr/>
              </a:pPr>
              <a:t>18.4.2020.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67C9D-0A1E-4745-96B2-7BF513DA9A1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931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C8B00-39A2-4381-AAA0-5B96B29C20A6}" type="datetimeFigureOut">
              <a:rPr lang="hr-HR"/>
              <a:pPr>
                <a:defRPr/>
              </a:pPr>
              <a:t>18.4.2020.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4DDFC-B822-4CA2-8F28-AB84956F2D6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48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F0D4E-AC1E-4CE6-8AA5-BB474DEB457E}" type="datetimeFigureOut">
              <a:rPr lang="hr-HR"/>
              <a:pPr>
                <a:defRPr/>
              </a:pPr>
              <a:t>18.4.2020.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79CEB-1178-443B-8436-4664B909A13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278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EF078-082E-4181-B64B-5DA3A0A533CF}" type="datetimeFigureOut">
              <a:rPr lang="hr-HR"/>
              <a:pPr>
                <a:defRPr/>
              </a:pPr>
              <a:t>18.4.2020.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DECA7-6533-47EF-AE87-4A15CEE07B1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529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06197-5054-4765-B222-0BF9DA8C1B2F}" type="datetimeFigureOut">
              <a:rPr lang="hr-HR"/>
              <a:pPr>
                <a:defRPr/>
              </a:pPr>
              <a:t>18.4.2020.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EFA30-28B2-49A2-B781-D5F187879C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530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8DD66-36F7-4503-A1A8-D161EEBDF0B5}" type="datetimeFigureOut">
              <a:rPr lang="hr-HR"/>
              <a:pPr>
                <a:defRPr/>
              </a:pPr>
              <a:t>18.4.2020.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ED5F8-26DD-42A5-81B9-B1B34F03406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574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E76D0-823F-4FF6-A054-0B706DCD92E2}" type="datetimeFigureOut">
              <a:rPr lang="hr-HR"/>
              <a:pPr>
                <a:defRPr/>
              </a:pPr>
              <a:t>18.4.2020.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4618B-0119-4D73-A7CE-438386AE29B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10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BBBE0-2118-454C-BAB1-E309B63BF9CA}" type="datetimeFigureOut">
              <a:rPr lang="hr-HR"/>
              <a:pPr>
                <a:defRPr/>
              </a:pPr>
              <a:t>18.4.2020.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45B76-843F-4636-88D4-454DE15514C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118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D9A81-C535-4079-B4D9-98D9E47A867A}" type="datetimeFigureOut">
              <a:rPr lang="hr-HR"/>
              <a:pPr>
                <a:defRPr/>
              </a:pPr>
              <a:t>18.4.2020.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FDE4B-582D-4D49-8D0D-D05029904CC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476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F8614-D269-4C16-9A93-0C0AE3B4BFFB}" type="datetimeFigureOut">
              <a:rPr lang="hr-HR"/>
              <a:pPr>
                <a:defRPr/>
              </a:pPr>
              <a:t>18.4.2020.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BFAC4-418A-4425-91AA-243DDE35F3A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979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1B2D-3BCB-4518-9CA0-90E12437D239}" type="datetimeFigureOut">
              <a:rPr lang="hr-HR"/>
              <a:pPr>
                <a:defRPr/>
              </a:pPr>
              <a:t>18.4.2020.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075FB-F44D-4828-AAEC-AA71B170DA1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44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Uredite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3F4D2D-C5AA-4F7E-91D6-13E8282F7337}" type="datetimeFigureOut">
              <a:rPr lang="hr-HR"/>
              <a:pPr>
                <a:defRPr/>
              </a:pPr>
              <a:t>18.4.2020.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C0C2F2-3BE0-48E1-8A70-251A18524B9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8800" dirty="0"/>
              <a:t>Biljka cvjetnjača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800" dirty="0"/>
              <a:t>Ključni pojmovi: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800" dirty="0"/>
              <a:t>biljka cvjetnjača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800" dirty="0"/>
              <a:t>korijen, stabljika, list, cvijet, plod.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Biljke koje imaju cvijet </a:t>
            </a:r>
            <a:br>
              <a:rPr lang="hr-HR" altLang="sr-Latn-RS"/>
            </a:br>
            <a:r>
              <a:rPr lang="hr-HR" altLang="sr-Latn-RS"/>
              <a:t>zovu se CVJETNJAČE.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		Cvijet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		Plod sa sjemenkama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		List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		Stabljika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		Korijen</a:t>
            </a:r>
          </a:p>
          <a:p>
            <a:pPr fontAlgn="auto">
              <a:spcAft>
                <a:spcPts val="0"/>
              </a:spcAft>
              <a:defRPr/>
            </a:pPr>
            <a:endParaRPr lang="hr-HR" dirty="0"/>
          </a:p>
        </p:txBody>
      </p:sp>
      <p:pic>
        <p:nvPicPr>
          <p:cNvPr id="3076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513" y="690563"/>
            <a:ext cx="5688012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avni poveznik sa strelicom 5"/>
          <p:cNvCxnSpPr/>
          <p:nvPr/>
        </p:nvCxnSpPr>
        <p:spPr>
          <a:xfrm>
            <a:off x="3657600" y="1989138"/>
            <a:ext cx="3868738" cy="301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>
            <a:off x="5430838" y="3125788"/>
            <a:ext cx="3235325" cy="1182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>
            <a:off x="3319463" y="3876675"/>
            <a:ext cx="3940175" cy="363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sa strelicom 19"/>
          <p:cNvCxnSpPr/>
          <p:nvPr/>
        </p:nvCxnSpPr>
        <p:spPr>
          <a:xfrm>
            <a:off x="3784600" y="4510088"/>
            <a:ext cx="3741738" cy="37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sa strelicom 23"/>
          <p:cNvCxnSpPr/>
          <p:nvPr/>
        </p:nvCxnSpPr>
        <p:spPr>
          <a:xfrm flipV="1">
            <a:off x="3784600" y="5897563"/>
            <a:ext cx="2665413" cy="52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7200"/>
              <a:t>Drveće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0" lvl="6" indent="0">
              <a:buFont typeface="Arial" panose="020B0604020202020204" pitchFamily="34" charset="0"/>
              <a:buNone/>
              <a:defRPr/>
            </a:pPr>
            <a:r>
              <a:rPr lang="hr-HR" sz="2800" dirty="0"/>
              <a:t>Krošnja </a:t>
            </a:r>
          </a:p>
          <a:p>
            <a:pPr fontAlgn="auto">
              <a:spcAft>
                <a:spcPts val="0"/>
              </a:spcAft>
              <a:defRPr/>
            </a:pPr>
            <a:endParaRPr lang="hr-HR" dirty="0"/>
          </a:p>
          <a:p>
            <a:pPr fontAlgn="auto">
              <a:spcAft>
                <a:spcPts val="0"/>
              </a:spcAft>
              <a:defRPr/>
            </a:pPr>
            <a:endParaRPr lang="hr-H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			Stablo </a:t>
            </a:r>
          </a:p>
          <a:p>
            <a:pPr fontAlgn="auto">
              <a:spcAft>
                <a:spcPts val="0"/>
              </a:spcAft>
              <a:defRPr/>
            </a:pPr>
            <a:endParaRPr lang="hr-HR" dirty="0"/>
          </a:p>
          <a:p>
            <a:pPr fontAlgn="auto">
              <a:spcAft>
                <a:spcPts val="0"/>
              </a:spcAft>
              <a:defRPr/>
            </a:pPr>
            <a:endParaRPr lang="hr-HR" dirty="0"/>
          </a:p>
          <a:p>
            <a:pPr fontAlgn="auto">
              <a:spcAft>
                <a:spcPts val="0"/>
              </a:spcAft>
              <a:defRPr/>
            </a:pPr>
            <a:endParaRPr lang="hr-HR" dirty="0"/>
          </a:p>
          <a:p>
            <a:pPr marL="2743200" lvl="6" indent="0">
              <a:buFont typeface="Arial" panose="020B0604020202020204" pitchFamily="34" charset="0"/>
              <a:buNone/>
              <a:defRPr/>
            </a:pPr>
            <a:r>
              <a:rPr lang="hr-HR" sz="2800" dirty="0"/>
              <a:t>Korijen</a:t>
            </a:r>
          </a:p>
        </p:txBody>
      </p:sp>
      <p:pic>
        <p:nvPicPr>
          <p:cNvPr id="4100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9429" y="0"/>
            <a:ext cx="4896330" cy="63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avni poveznik sa strelicom 5"/>
          <p:cNvCxnSpPr/>
          <p:nvPr/>
        </p:nvCxnSpPr>
        <p:spPr>
          <a:xfrm>
            <a:off x="4976813" y="2055813"/>
            <a:ext cx="1817687" cy="20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 flipV="1">
            <a:off x="4826000" y="3348038"/>
            <a:ext cx="3319463" cy="284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sa strelicom 17"/>
          <p:cNvCxnSpPr/>
          <p:nvPr/>
        </p:nvCxnSpPr>
        <p:spPr>
          <a:xfrm flipV="1">
            <a:off x="4826000" y="4903788"/>
            <a:ext cx="2714625" cy="709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		Rast i razvoj biljke graška</a:t>
            </a:r>
            <a:br>
              <a:rPr lang="hr-HR" altLang="sr-Latn-RS"/>
            </a:br>
            <a:endParaRPr lang="hr-HR" altLang="sr-Latn-RS"/>
          </a:p>
        </p:txBody>
      </p:sp>
      <p:sp>
        <p:nvSpPr>
          <p:cNvPr id="512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dirty="0"/>
              <a:t>						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dirty="0"/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dirty="0"/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dirty="0"/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dirty="0"/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dirty="0"/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dirty="0"/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dirty="0"/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dirty="0"/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dirty="0"/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dirty="0"/>
          </a:p>
        </p:txBody>
      </p:sp>
      <p:pic>
        <p:nvPicPr>
          <p:cNvPr id="5124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4588" y="1216464"/>
            <a:ext cx="2217737" cy="262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1013" y="1135063"/>
            <a:ext cx="2177786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7488" y="1100257"/>
            <a:ext cx="2284412" cy="2627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Slika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22870" y="3898900"/>
            <a:ext cx="1467772" cy="262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Slika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99113" y="4069359"/>
            <a:ext cx="4592637" cy="20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hr-HR" dirty="0"/>
            </a:br>
            <a:r>
              <a:rPr lang="hr-HR" sz="4400" dirty="0"/>
              <a:t>Korijen, stabljika i list omogućuju život i rast biljke. </a:t>
            </a:r>
            <a:br>
              <a:rPr lang="hr-HR" sz="4400" dirty="0"/>
            </a:br>
            <a:r>
              <a:rPr lang="hr-HR" sz="4400" dirty="0"/>
              <a:t>Cvjetovi služe za razmnožavanje biljaka.</a:t>
            </a:r>
            <a:br>
              <a:rPr lang="hr-HR" sz="4400" dirty="0"/>
            </a:br>
            <a:r>
              <a:rPr lang="hr-HR" sz="4400" dirty="0"/>
              <a:t>Biljke se rasprostranjuju s pomoću plodova i sjemenaka.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/>
              <a:t>Biljka cvjetnjača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96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Biljka cvjetnjača</vt:lpstr>
      <vt:lpstr>Biljke koje imaju cvijet  zovu se CVJETNJAČE.</vt:lpstr>
      <vt:lpstr>Drveće</vt:lpstr>
      <vt:lpstr>  Rast i razvoj biljke graška </vt:lpstr>
      <vt:lpstr> Korijen, stabljika i list omogućuju život i rast biljke.  Cvjetovi služe za razmnožavanje biljaka. Biljke se rasprostranjuju s pomoću plodova i sjemenaka.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Biljka cvjetnjača</dc:title>
  <dc:creator>Slavenka</dc:creator>
  <cp:lastModifiedBy>Home</cp:lastModifiedBy>
  <cp:revision>10</cp:revision>
  <dcterms:created xsi:type="dcterms:W3CDTF">2016-08-03T08:02:21Z</dcterms:created>
  <dcterms:modified xsi:type="dcterms:W3CDTF">2020-04-18T18:58:21Z</dcterms:modified>
</cp:coreProperties>
</file>