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8" r:id="rId3"/>
    <p:sldId id="259" r:id="rId4"/>
    <p:sldId id="261" r:id="rId5"/>
    <p:sldId id="260" r:id="rId6"/>
  </p:sldIdLst>
  <p:sldSz cx="12192000" cy="6858000"/>
  <p:notesSz cx="6797675" cy="9926638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B73E3-1A24-4B2E-B699-4877F1C828AA}" type="datetimeFigureOut">
              <a:rPr lang="hr-HR" smtClean="0"/>
              <a:t>22.4.2020.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61249-766F-4650-AA57-DE4500AAB9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305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798A7-17CC-4F98-B486-57E98ECBC9B6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84BA7-A8DF-43A2-B611-247AF26FDCE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C77B-BB03-48FB-8E62-94D29044A4CC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6666F-BA48-49CF-A9CA-D6D44893652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20DE-914C-41BA-A536-C3F22B2B677D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0EB5E-BE17-44F3-B041-3EDBBAB2997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9440-225D-453D-899F-6FA08B9C8C50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DBFC6-3C64-44A5-ADAF-A4604C301A2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43E11-E15C-45D0-99BB-FC2680FEF897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6C957-2960-44A1-B36D-63094C5D445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D02F-B757-43D6-80DE-5E3983168C10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54224-ACA6-4438-B0A4-77AE50653E2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10882-245B-42BB-B895-C611A719EBDB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537EA-339D-4D72-BF1D-3515ECB14DF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1D03-7139-4DE7-8752-98419C8435F6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81FA3-2CD9-4F8E-AB90-87B7BD2729C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A282-BDB0-4501-8AEB-C12AFC7D10A7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C3305-05E0-4949-B232-0FCF075E38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F4DFB-3E27-4606-8006-2ABFF5707E5F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03B5E-98F4-4448-855B-4F886BEA228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41206-B304-4A98-A1CA-05D026E17C87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81001-A01E-4475-8DE3-91C68CC25D58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719A18-B5B2-48B6-A321-6E4FCB227A93}" type="datetimeFigureOut">
              <a:rPr lang="hr-HR"/>
              <a:pPr>
                <a:defRPr/>
              </a:pPr>
              <a:t>22.4.2020.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776A3C1-2EDF-48B2-BACF-551872BFD55F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7200" dirty="0"/>
              <a:t>Međuovisnost biljaka i životinja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životna zajednica.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/>
              <a:t>Kako biljke proizvode hranu?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914400" y="1719263"/>
            <a:ext cx="5181600" cy="4351337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 upijaju Sunčevu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svjetlost i toplinu.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Iz tla uzimaju vodu s otopljenim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mineralnim tvarima.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Iz zraka uzimaju ugljikov dioksid.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/>
              <a:t>Biljke proizvode hranu:  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/>
              <a:t>s  pomoću Sunčeve svjetlosti i </a:t>
            </a:r>
          </a:p>
          <a:p>
            <a:pPr marL="0" indent="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b="1" dirty="0"/>
              <a:t>	</a:t>
            </a:r>
            <a:r>
              <a:rPr lang="hr-HR" sz="2400" b="1" dirty="0"/>
              <a:t>topline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b="1" dirty="0"/>
              <a:t>iz vode i ugljikovog dioksida.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2283116"/>
            <a:ext cx="5930841" cy="392282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8000"/>
              <a:t>Zašto su biljke važne?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Biljke, osobito zelene, proizvode i plin kisik.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Taj je plin svim živim bićima potreban za disanje.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907" y="2974572"/>
            <a:ext cx="5271861" cy="352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2310" y="2972880"/>
            <a:ext cx="5288222" cy="352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Kako životinje utječu na život biljke?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Kukci pronalaze hranu na cvijeću i oprašuju ga.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sp>
        <p:nvSpPr>
          <p:cNvPr id="512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/>
              <a:t>Hraneći se plodovima trešnje, ptice rasprostranjuju njezine sjemenke.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54" y="2819900"/>
            <a:ext cx="5256774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2484" y="3158783"/>
            <a:ext cx="5234261" cy="34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/>
              <a:t>Biljke i životinje povezane su u zajednicu koja se zove ŽIVOTNA ZAJEDNICA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 proizvode KISIK potreban živim bićima.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Životinje disanjem izlučuju UGLJIKOV DIOKSID kojeg biljke upotrebljavaju za proizvodnju hrane.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Biljke i životinje međusobno su povezane.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80678" y="3865392"/>
            <a:ext cx="3993147" cy="26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145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sustava Office</vt:lpstr>
      <vt:lpstr>Međuovisnost biljaka i životinja</vt:lpstr>
      <vt:lpstr>Kako biljke proizvode hranu?</vt:lpstr>
      <vt:lpstr>Zašto su biljke važne?</vt:lpstr>
      <vt:lpstr>Kako životinje utječu na život biljke?</vt:lpstr>
      <vt:lpstr>Biljke i životinje povezane su u zajednicu koja se zove ŽIVOTNA ZAJEDNICA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Međuovisnost biljaka i životinja</dc:title>
  <dc:creator>Slavenka</dc:creator>
  <cp:lastModifiedBy>Home</cp:lastModifiedBy>
  <cp:revision>6</cp:revision>
  <cp:lastPrinted>2018-04-09T09:23:49Z</cp:lastPrinted>
  <dcterms:created xsi:type="dcterms:W3CDTF">2016-08-03T10:45:31Z</dcterms:created>
  <dcterms:modified xsi:type="dcterms:W3CDTF">2020-04-22T09:18:16Z</dcterms:modified>
</cp:coreProperties>
</file>