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38BE-E34E-4153-A1B0-7130644AF804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D8154-13B7-48F8-BCE7-D33B390501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FD15E-8870-4ABD-8B94-56F72D5265EB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645B-2130-4E55-B1C0-EE7031A155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56DF1-C5E1-488C-A5C2-83A211EA287E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F7C1-C980-4F5D-B47C-EE9B9086A1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049E-DF26-4DA8-AEA1-5C4B2B856E6A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AB1BA-6614-4926-8751-5EC97B34053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8B66-5D11-4CC1-84B5-383D1D7B72B4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8111-DA90-438B-A4B4-2217FA48953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649D-2225-4267-862F-70D33CA0E09D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94A8-9B36-4682-B75C-8430D1754F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81799-3779-42CC-AEAB-B1B330D1A0E9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F8D99-0A57-449D-9945-B84F8E2A047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E38E4-2A5C-4603-9F73-5920FC9B3769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886C-06A6-4849-A341-A4511DA38F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8607-1DBB-45D0-9104-608090EFA02F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256A-ACEB-41C1-8C70-EF2835867B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D199D-8E1C-47AE-9FBB-341D1B046B72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4F35-DE40-44A3-A738-1E15EC33E1C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18B0-5F7C-488A-9C32-BA26844EEA3E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D689A-FA5D-4148-9A0B-751CF371A1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24E07D-AF8E-4097-9009-85C9446E9D6F}" type="datetimeFigureOut">
              <a:rPr lang="hr-HR"/>
              <a:pPr>
                <a:defRPr/>
              </a:pPr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143139-D38B-42FE-951D-36A4397183D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5400" dirty="0"/>
              <a:t>Prehrana i zdravlje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5400"/>
              <a:t>Prehrana treba biti raznolika</a:t>
            </a:r>
          </a:p>
        </p:txBody>
      </p:sp>
      <p:sp>
        <p:nvSpPr>
          <p:cNvPr id="307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r-HR"/>
              <a:t>Prehrambeni proizvodi od </a:t>
            </a:r>
          </a:p>
          <a:p>
            <a:pPr marL="0" indent="0" eaLnBrk="1" hangingPunct="1">
              <a:buFont typeface="Arial" charset="0"/>
              <a:buNone/>
            </a:pPr>
            <a:r>
              <a:rPr lang="hr-HR"/>
              <a:t>žitarica biljnog podrijetla</a:t>
            </a:r>
          </a:p>
          <a:p>
            <a:pPr marL="0" indent="0" eaLnBrk="1" hangingPunct="1">
              <a:buFont typeface="Arial" charset="0"/>
              <a:buNone/>
            </a:pPr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8204" y="1535337"/>
            <a:ext cx="4431757" cy="49319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5400"/>
              <a:t>Prehrana treba biti raznolika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0" lvl="8" indent="0">
              <a:buFont typeface="Arial" panose="020B0604020202020204" pitchFamily="34" charset="0"/>
              <a:buNone/>
              <a:defRPr/>
            </a:pPr>
            <a:r>
              <a:rPr lang="hr-HR" sz="2800" dirty="0"/>
              <a:t>Voće i povrće namirnice su biljnog podrijetla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7714" y="2648963"/>
            <a:ext cx="5288222" cy="3527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5400"/>
              <a:t>Prehrana treba biti raznolika</a:t>
            </a:r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r-HR"/>
              <a:t>Meso i riba namirnice su životinjskog podrijetla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0040" y="2677215"/>
            <a:ext cx="3807422" cy="36333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5400"/>
              <a:t>Prehrana treba biti raznolika</a:t>
            </a:r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r-HR"/>
              <a:t>Mlijeko, mliječni proizvodi i jaja životinjskog su podrijetla</a:t>
            </a:r>
          </a:p>
          <a:p>
            <a:pPr marL="0" indent="0" eaLnBrk="1" hangingPunct="1">
              <a:buFont typeface="Arial" charset="0"/>
              <a:buNone/>
            </a:pPr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5010" y="2531900"/>
            <a:ext cx="5665952" cy="3779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33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dirty="0"/>
              <a:t>Kako bismo očuvali zdravlje, rasli, razvijali se, potrebna nam je raznolika hrana.</a:t>
            </a:r>
            <a:br>
              <a:rPr lang="hr-HR" dirty="0"/>
            </a:br>
            <a:r>
              <a:rPr lang="hr-HR" dirty="0"/>
              <a:t>Naše tijelo treba hranu različitog podrijetla.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Hranu trebamo uzimati u više dnevnih obroka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3473" y="1690688"/>
            <a:ext cx="10185054" cy="439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5400"/>
              <a:t>Svaki obrok valja lijepo poslužiti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1443" y="1690688"/>
            <a:ext cx="7014989" cy="46800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131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/>
              <a:t>Zašto hranu trebamo uzimati u više dnevnih obroka?</a:t>
            </a:r>
            <a:br>
              <a:rPr lang="hr-HR" altLang="sr-Latn-RS" dirty="0"/>
            </a:br>
            <a:r>
              <a:rPr lang="hr-HR" altLang="sr-Latn-RS" dirty="0"/>
              <a:t>Koji je najobilniji dnevni obrok?</a:t>
            </a:r>
            <a:br>
              <a:rPr lang="hr-HR" altLang="sr-Latn-RS" dirty="0"/>
            </a:br>
            <a:r>
              <a:rPr lang="hr-HR" altLang="sr-Latn-RS" dirty="0"/>
              <a:t>Koju hranu valja jesti rijetko i u malim količinama?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111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Prehrana i zdravlje</vt:lpstr>
      <vt:lpstr>Prehrana treba biti raznolika</vt:lpstr>
      <vt:lpstr>Prehrana treba biti raznolika</vt:lpstr>
      <vt:lpstr>Prehrana treba biti raznolika</vt:lpstr>
      <vt:lpstr>Prehrana treba biti raznolika</vt:lpstr>
      <vt:lpstr>Kako bismo očuvali zdravlje, rasli, razvijali se, potrebna nam je raznolika hrana. Naše tijelo treba hranu različitog podrijetla.</vt:lpstr>
      <vt:lpstr>Hranu trebamo uzimati u više dnevnih obroka</vt:lpstr>
      <vt:lpstr>Svaki obrok valja lijepo poslužiti</vt:lpstr>
      <vt:lpstr>Zašto hranu trebamo uzimati u više dnevnih obroka? Koji je najobilniji dnevni obrok? Koju hranu valja jesti rijetko i u malim količinama?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Prehrana i zdravlje</dc:title>
  <dc:creator>Slavenka</dc:creator>
  <cp:lastModifiedBy>Home</cp:lastModifiedBy>
  <cp:revision>6</cp:revision>
  <dcterms:created xsi:type="dcterms:W3CDTF">2016-08-04T13:25:53Z</dcterms:created>
  <dcterms:modified xsi:type="dcterms:W3CDTF">2020-04-21T05:19:49Z</dcterms:modified>
</cp:coreProperties>
</file>