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FD5C0-D7E0-4416-B313-41614641FED8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A244D-A1D9-43F2-B865-615CF71421F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5FB2C-62C2-4E36-938A-DB7FC09A15A4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88428-95C8-4F36-ABAD-4A6BA8CF5AD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EDA82-5DDE-4521-8D5C-CE53184FC11F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41707-5B0F-43B4-BD84-93CAD431625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D69F-4211-48AD-BE57-3AAACE53E3C2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7B43D-4259-410C-82C2-923091F9ED5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FF164-730E-48D5-8F2B-E8888F3F4252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689BB-A6E4-4EF6-A65E-78B61C36378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15AC2-98EE-478E-A5C5-2E6DCFC03D5B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1AEFD-7672-43B5-A282-89D1D829791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A44D7-9DDF-4ED5-B09E-F12A490BC605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024BE-0A68-4AD0-8454-AC8A62D15F8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FF429-2288-4EB9-920D-B2607B888D82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90DFF-FD55-4031-8C8E-A7EDB23CF5E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E22EF-EACA-44DC-B74B-5E2D430E1F77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3F30D-501F-49D3-A9C7-5A47AC03EB9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D2AD0-AFF4-42D4-B61D-44FD7D5119E8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E01A3-4E73-45FA-B11B-07AB8D55280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D32BC-1417-4A37-9AE2-2AB7ABB30514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47658-6325-4EEA-9AE0-20949CC8094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3CDFAA-CF79-486F-9D2E-D51042BBC6A2}" type="datetimeFigureOut">
              <a:rPr lang="hr-HR"/>
              <a:pPr>
                <a:defRPr/>
              </a:pPr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72F46B1-179B-4569-8691-5BA3CE78BDB8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8000" dirty="0"/>
              <a:t>Samostalna Republika Hrvatska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113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Ključni pojmovi: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25. lipnja 1991.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samostalna Republika Hrvatska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Franjo Tuđman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Domovinski rat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6000"/>
              <a:t>Samostalna Republika Hrvatska</a:t>
            </a:r>
          </a:p>
        </p:txBody>
      </p:sp>
      <p:sp>
        <p:nvSpPr>
          <p:cNvPr id="307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/>
              <a:t>Hrvatski je narod težio osnivanju vlastite države. </a:t>
            </a:r>
          </a:p>
          <a:p>
            <a:r>
              <a:rPr lang="hr-HR" sz="3200"/>
              <a:t>Na referendumu 1991. g. gotovo svi građani Hrvatske izjasnili su se da žele samostalnu državu Hrvatsku.</a:t>
            </a:r>
          </a:p>
          <a:p>
            <a:r>
              <a:rPr lang="hr-HR" sz="3200"/>
              <a:t>Na temelju volje naroda Hrvatski sabor je 25. lipnja 1991. g. proglasio samostalnu Republiku Hrvatsku. </a:t>
            </a:r>
          </a:p>
          <a:p>
            <a:r>
              <a:rPr lang="hr-HR" sz="3200"/>
              <a:t>Franjo Tuđman izabran je za prvog predsjednika samostalne Republike Hrvatske.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/>
              <a:t>Proglašenje neovisnosti Republike Hrvatske</a:t>
            </a:r>
          </a:p>
        </p:txBody>
      </p:sp>
      <p:sp>
        <p:nvSpPr>
          <p:cNvPr id="4099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03400"/>
            <a:ext cx="10515600" cy="43513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hr-HR"/>
              <a:t>Neovisnost Republike </a:t>
            </a:r>
          </a:p>
          <a:p>
            <a:pPr marL="0" indent="0">
              <a:buFont typeface="Arial" charset="0"/>
              <a:buNone/>
            </a:pPr>
            <a:r>
              <a:rPr lang="hr-HR"/>
              <a:t>Hrvatske proglašena je</a:t>
            </a:r>
          </a:p>
          <a:p>
            <a:pPr marL="0" indent="0">
              <a:buFont typeface="Arial" charset="0"/>
              <a:buNone/>
            </a:pPr>
            <a:r>
              <a:rPr lang="hr-HR"/>
              <a:t>u Hrvatskom saboru </a:t>
            </a:r>
          </a:p>
          <a:p>
            <a:pPr marL="0" indent="0">
              <a:buFont typeface="Arial" charset="0"/>
              <a:buNone/>
            </a:pPr>
            <a:r>
              <a:rPr lang="hr-HR"/>
              <a:t>25. lipnja 1991.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5968" y="1510688"/>
            <a:ext cx="7082352" cy="4644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6600"/>
              <a:t>Domovinski rat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69963" y="1868488"/>
            <a:ext cx="10515600" cy="43513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Domovinski rat bio je prouzročen agresijom Srbije i Crne gore uz pomoć jugoslavenske vojske te dijela srpskog stanovništva u Hrvatskoj.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Razoreni Vukovar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za vrijeme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Domovinskog rata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683" y="3274141"/>
            <a:ext cx="3666567" cy="30956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12784" y="3273956"/>
            <a:ext cx="4081355" cy="309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6600"/>
              <a:t>Domovinski rat 1991. – 1995. </a:t>
            </a:r>
          </a:p>
        </p:txBody>
      </p:sp>
      <p:sp>
        <p:nvSpPr>
          <p:cNvPr id="614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/>
              <a:t>U Domovinskom ratu poginulo je mnogo ljudi, a mnogi su bili ozlijeđeni. </a:t>
            </a:r>
          </a:p>
          <a:p>
            <a:r>
              <a:rPr lang="hr-HR" sz="3200"/>
              <a:t>Razoreni su mnogi gradovi i sela.</a:t>
            </a:r>
          </a:p>
          <a:p>
            <a:r>
              <a:rPr lang="hr-HR" sz="3200"/>
              <a:t>Uništeni su brojni kulturno-povijesni spomenici, škole i tvornice.</a:t>
            </a:r>
          </a:p>
          <a:p>
            <a:r>
              <a:rPr lang="hr-HR" sz="3200"/>
              <a:t>Mnogi su ljudi bili protjerani iz svojih domova.</a:t>
            </a:r>
          </a:p>
          <a:p>
            <a:r>
              <a:rPr lang="hr-HR" sz="3200"/>
              <a:t>Zahvaljujući hrabrim braniteljima, Hrvatska je pobijedila u ratu i obranila svoju neovisnost.</a:t>
            </a:r>
          </a:p>
          <a:p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/>
              <a:t>Hrvatska je demokratska zemlja koja ima svoj temeljni zakon – Ustav, Sabor, Predsjednika/Predsjednicu Republike, Vladu i druge važne institucije.</a:t>
            </a:r>
          </a:p>
        </p:txBody>
      </p:sp>
      <p:sp>
        <p:nvSpPr>
          <p:cNvPr id="717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Zgrada Hrvatskog sabora 		Zgrada Vlade Republike Hrvatske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980" y="2720963"/>
            <a:ext cx="5510706" cy="345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2968" y="2722208"/>
            <a:ext cx="5198832" cy="34535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Samostalna Republika Hrvatska</vt:lpstr>
      <vt:lpstr>Samostalna Republika Hrvatska</vt:lpstr>
      <vt:lpstr>Proglašenje neovisnosti Republike Hrvatske</vt:lpstr>
      <vt:lpstr>Domovinski rat</vt:lpstr>
      <vt:lpstr>Domovinski rat 1991. – 1995. </vt:lpstr>
      <vt:lpstr>Hrvatska je demokratska zemlja koja ima svoj temeljni zakon – Ustav, Sabor, Predsjednika/Predsjednicu Republike, Vladu i druge važne institucije.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Samostalna Republika Hrvatska</dc:title>
  <dc:creator>Slavenka</dc:creator>
  <cp:lastModifiedBy>Home</cp:lastModifiedBy>
  <cp:revision>7</cp:revision>
  <dcterms:created xsi:type="dcterms:W3CDTF">2016-08-05T14:38:09Z</dcterms:created>
  <dcterms:modified xsi:type="dcterms:W3CDTF">2020-03-23T06:45:04Z</dcterms:modified>
</cp:coreProperties>
</file>