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971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556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780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393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571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75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001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5101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502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65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148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009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72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8700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690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27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714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68649CC-62BA-421C-B3F8-06392202F84A}" type="datetimeFigureOut">
              <a:rPr lang="hr-HR" smtClean="0"/>
              <a:t>27.5.2019.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089BF85-AB88-40E3-834A-827AB80CC5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3065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Izrada plinskog termoregulatora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Dora Fijan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3940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Potreban pribor i materijal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4100" indent="-457200">
              <a:buFont typeface="+mj-lt"/>
              <a:buAutoNum type="arabicPeriod"/>
            </a:pPr>
            <a:r>
              <a:rPr lang="hr-HR" dirty="0" smtClean="0"/>
              <a:t>pumpica od 2 ml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 smtClean="0"/>
              <a:t>prozirna cjevčica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 smtClean="0"/>
              <a:t>dvije čaše za vodu od 2 do 3 dl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 smtClean="0"/>
              <a:t>električno kuhalo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 smtClean="0"/>
              <a:t>posuda za grijanje vode</a:t>
            </a:r>
          </a:p>
          <a:p>
            <a:pPr marL="494100" indent="-457200">
              <a:buFont typeface="+mj-lt"/>
              <a:buAutoNum type="arabicPeriod"/>
            </a:pPr>
            <a:r>
              <a:rPr lang="hr-HR" dirty="0" smtClean="0"/>
              <a:t>hladna voda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54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83234" cy="1829338"/>
          </a:xfrm>
        </p:spPr>
        <p:txBody>
          <a:bodyPr/>
          <a:lstStyle/>
          <a:p>
            <a:pPr algn="l"/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sam radila?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5559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pumpicu od 2 ml nataknula sam cjevčicu koju sam dobila u kutiji za tehnički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Nakon toga, klip 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pumpice povukla sam do sredine da uvuče zrak.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3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09" y="0"/>
            <a:ext cx="5934949" cy="1829338"/>
          </a:xfrm>
        </p:spPr>
        <p:txBody>
          <a:bodyPr/>
          <a:lstStyle/>
          <a:p>
            <a:pPr algn="l"/>
            <a:r>
              <a:rPr lang="hr-H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Što sam radila?</a:t>
            </a:r>
            <a:endParaRPr lang="hr-H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55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Vrh cjevčice uronila sam u vodu(koju sam obojala u plavu boju da bi se bolje vidjelo) i povukla da se 2 cm vode našlo u cjevčici.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068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46" y="0"/>
            <a:ext cx="6296902" cy="1829338"/>
          </a:xfrm>
        </p:spPr>
        <p:txBody>
          <a:bodyPr/>
          <a:lstStyle/>
          <a:p>
            <a:pPr algn="l"/>
            <a:r>
              <a:rPr lang="hr-HR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Ispitivanja termoregulatora</a:t>
            </a:r>
            <a:endParaRPr lang="hr-H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55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U električnom kuhalu za vodu zagrijala sam oko 2 decilitra vode, koju sam ulila u jednu čašu. U tu čašu uronila sam pumpicu.</a:t>
            </a:r>
            <a:endParaRPr lang="hr-HR" sz="2400" dirty="0"/>
          </a:p>
        </p:txBody>
      </p:sp>
      <p:sp>
        <p:nvSpPr>
          <p:cNvPr id="6" name="Oval 5"/>
          <p:cNvSpPr/>
          <p:nvPr/>
        </p:nvSpPr>
        <p:spPr>
          <a:xfrm>
            <a:off x="9080426" y="2274228"/>
            <a:ext cx="653143" cy="7480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95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46" y="126597"/>
            <a:ext cx="6296902" cy="1829338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Ispitivanja termoregulatora</a:t>
            </a:r>
            <a:endParaRPr lang="hr-HR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55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Pažljivo sam pogledala tekućinu u pumpici.Uočila sam da se zbog visoke temperature počela dizati.</a:t>
            </a:r>
            <a:endParaRPr lang="hr-HR" sz="2400" dirty="0"/>
          </a:p>
        </p:txBody>
      </p:sp>
      <p:sp>
        <p:nvSpPr>
          <p:cNvPr id="6" name="Oval 5"/>
          <p:cNvSpPr/>
          <p:nvPr/>
        </p:nvSpPr>
        <p:spPr>
          <a:xfrm>
            <a:off x="9444446" y="1554480"/>
            <a:ext cx="640080" cy="67926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20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8746" y="0"/>
            <a:ext cx="6296902" cy="1829338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Ispitivanja termoregulatora</a:t>
            </a:r>
            <a:endParaRPr lang="hr-HR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55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U drugu čašu ulila sam hladnu vodu i uronila pumpicu.</a:t>
            </a:r>
            <a:endParaRPr lang="hr-HR" sz="2400" dirty="0"/>
          </a:p>
        </p:txBody>
      </p:sp>
      <p:sp>
        <p:nvSpPr>
          <p:cNvPr id="6" name="Oval 5"/>
          <p:cNvSpPr/>
          <p:nvPr/>
        </p:nvSpPr>
        <p:spPr>
          <a:xfrm>
            <a:off x="9392194" y="1384662"/>
            <a:ext cx="640080" cy="62701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9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34" y="-150967"/>
            <a:ext cx="6257714" cy="1829338"/>
          </a:xfrm>
        </p:spPr>
        <p:txBody>
          <a:bodyPr/>
          <a:lstStyle/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Ispitivanja termoregulatora</a:t>
            </a:r>
            <a:endParaRPr lang="hr-HR" sz="4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r="555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Tekućina u pumpici zbog niske temperature počela se spuštati.</a:t>
            </a:r>
            <a:endParaRPr lang="hr-HR" sz="2400" dirty="0"/>
          </a:p>
        </p:txBody>
      </p:sp>
      <p:sp>
        <p:nvSpPr>
          <p:cNvPr id="6" name="Oval 5"/>
          <p:cNvSpPr/>
          <p:nvPr/>
        </p:nvSpPr>
        <p:spPr>
          <a:xfrm>
            <a:off x="9183188" y="2037806"/>
            <a:ext cx="574765" cy="60089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88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pažnji!!!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Dora Fijan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172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51</TotalTime>
  <Words>173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Calisto MT</vt:lpstr>
      <vt:lpstr>Times New Roman</vt:lpstr>
      <vt:lpstr>Trebuchet MS</vt:lpstr>
      <vt:lpstr>Wingdings 2</vt:lpstr>
      <vt:lpstr>Slate</vt:lpstr>
      <vt:lpstr>Izrada plinskog termoregulatora</vt:lpstr>
      <vt:lpstr>Potreban pribor i materijal</vt:lpstr>
      <vt:lpstr>Što sam radila?</vt:lpstr>
      <vt:lpstr>Što sam radila?</vt:lpstr>
      <vt:lpstr>Ispitivanja termoregulatora</vt:lpstr>
      <vt:lpstr>Ispitivanja termoregulatora</vt:lpstr>
      <vt:lpstr>Ispitivanja termoregulatora</vt:lpstr>
      <vt:lpstr>Ispitivanja termoregulatora</vt:lpstr>
      <vt:lpstr>Hvala na pažnji!!!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Izrada plinskog termoregulatora</dc:title>
  <dc:creator>klara.fijan17@gmail.com</dc:creator>
  <cp:lastModifiedBy>klara.fijan17@gmail.com</cp:lastModifiedBy>
  <cp:revision>7</cp:revision>
  <dcterms:created xsi:type="dcterms:W3CDTF">2019-05-27T19:00:02Z</dcterms:created>
  <dcterms:modified xsi:type="dcterms:W3CDTF">2019-05-27T19:57:37Z</dcterms:modified>
</cp:coreProperties>
</file>