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76A67E-13DC-491F-A082-F41E0C23152F}" type="datetimeFigureOut">
              <a:rPr lang="hr-HR" smtClean="0"/>
              <a:t>14.4.2019.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6119BD-01DC-4E7D-AE68-7FDCA2BEE44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Čemu služi računalo?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6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Računalo je…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Računalo je uređaj sastavljen od različitih dijelova koji rade zajedno i obavljaju zadatke prema uputama.</a:t>
            </a:r>
          </a:p>
          <a:p>
            <a:pPr marL="0" indent="0">
              <a:buNone/>
            </a:pPr>
            <a:r>
              <a:rPr lang="hr-HR" dirty="0" smtClean="0"/>
              <a:t>Računalo se sastoji od:</a:t>
            </a:r>
          </a:p>
          <a:p>
            <a:r>
              <a:rPr lang="hr-HR" b="1" dirty="0" smtClean="0"/>
              <a:t>sklopovske </a:t>
            </a:r>
            <a:r>
              <a:rPr lang="hr-HR" b="1" dirty="0"/>
              <a:t>opreme </a:t>
            </a:r>
            <a:r>
              <a:rPr lang="hr-HR" dirty="0"/>
              <a:t>ili </a:t>
            </a:r>
            <a:r>
              <a:rPr lang="hr-HR" b="1" dirty="0" smtClean="0"/>
              <a:t>sklopovlja </a:t>
            </a:r>
            <a:r>
              <a:rPr lang="hr-HR" dirty="0" smtClean="0"/>
              <a:t>(</a:t>
            </a:r>
            <a:r>
              <a:rPr lang="hr-HR" i="1" dirty="0" smtClean="0"/>
              <a:t>Hardware </a:t>
            </a:r>
            <a:r>
              <a:rPr lang="hr-HR" dirty="0" smtClean="0"/>
              <a:t>– hardver) </a:t>
            </a:r>
          </a:p>
          <a:p>
            <a:r>
              <a:rPr lang="hr-HR" b="1" dirty="0" smtClean="0"/>
              <a:t>programske opreme </a:t>
            </a:r>
            <a:r>
              <a:rPr lang="hr-HR" dirty="0" smtClean="0"/>
              <a:t>ili </a:t>
            </a:r>
            <a:r>
              <a:rPr lang="hr-HR" b="1" dirty="0" smtClean="0"/>
              <a:t>programa </a:t>
            </a:r>
            <a:r>
              <a:rPr lang="hr-HR" dirty="0" smtClean="0"/>
              <a:t>(</a:t>
            </a:r>
            <a:r>
              <a:rPr lang="hr-HR" i="1" dirty="0" smtClean="0"/>
              <a:t>Software </a:t>
            </a:r>
            <a:r>
              <a:rPr lang="hr-HR" dirty="0" smtClean="0"/>
              <a:t>– softver)</a:t>
            </a:r>
          </a:p>
          <a:p>
            <a:endParaRPr lang="hr-HR" dirty="0"/>
          </a:p>
          <a:p>
            <a:r>
              <a:rPr lang="hr-HR" b="1" dirty="0"/>
              <a:t>Operacijski sustav </a:t>
            </a:r>
            <a:r>
              <a:rPr lang="hr-HR" dirty="0"/>
              <a:t>je program koji upravlja računalom i uređajima povezanima s njime</a:t>
            </a:r>
          </a:p>
        </p:txBody>
      </p:sp>
    </p:spTree>
    <p:extLst>
      <p:ext uri="{BB962C8B-B14F-4D97-AF65-F5344CB8AC3E}">
        <p14:creationId xmlns:p14="http://schemas.microsoft.com/office/powerpoint/2010/main" val="26818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osobnih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7162800" cy="4351338"/>
          </a:xfrm>
        </p:spPr>
        <p:txBody>
          <a:bodyPr>
            <a:normAutofit/>
          </a:bodyPr>
          <a:lstStyle/>
          <a:p>
            <a:r>
              <a:rPr lang="hr-HR" b="1" dirty="0" smtClean="0"/>
              <a:t>Stolno računalo </a:t>
            </a:r>
          </a:p>
          <a:p>
            <a:endParaRPr lang="hr-HR" b="1" dirty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/>
          </a:p>
          <a:p>
            <a:endParaRPr lang="hr-HR" b="1" dirty="0" smtClean="0"/>
          </a:p>
          <a:p>
            <a:r>
              <a:rPr lang="hr-HR" b="1" dirty="0" smtClean="0"/>
              <a:t>All-</a:t>
            </a:r>
            <a:r>
              <a:rPr lang="hr-HR" b="1" dirty="0" err="1" smtClean="0"/>
              <a:t>in</a:t>
            </a:r>
            <a:r>
              <a:rPr lang="hr-HR" b="1" dirty="0" smtClean="0"/>
              <a:t>-one </a:t>
            </a:r>
            <a:r>
              <a:rPr lang="hr-HR" dirty="0" smtClean="0"/>
              <a:t>računalo. 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114" y="1801636"/>
            <a:ext cx="3598541" cy="302946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012" y="4215981"/>
            <a:ext cx="2871228" cy="244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osobnih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8553450" cy="4351338"/>
          </a:xfrm>
        </p:spPr>
        <p:txBody>
          <a:bodyPr/>
          <a:lstStyle/>
          <a:p>
            <a:r>
              <a:rPr lang="hr-HR" b="1" dirty="0" smtClean="0"/>
              <a:t>Prijenosno računalo </a:t>
            </a:r>
          </a:p>
          <a:p>
            <a:endParaRPr lang="hr-HR" b="1" dirty="0"/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err="1" smtClean="0"/>
              <a:t>Tablet</a:t>
            </a:r>
            <a:endParaRPr lang="hr-HR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710" y="1506807"/>
            <a:ext cx="4569130" cy="350611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917" y="3283426"/>
            <a:ext cx="3323793" cy="324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osobnih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077450" cy="4351338"/>
          </a:xfrm>
        </p:spPr>
        <p:txBody>
          <a:bodyPr>
            <a:normAutofit/>
          </a:bodyPr>
          <a:lstStyle/>
          <a:p>
            <a:r>
              <a:rPr lang="hr-HR" b="1" dirty="0"/>
              <a:t>Ručna računala </a:t>
            </a:r>
            <a:r>
              <a:rPr lang="hr-HR" dirty="0"/>
              <a:t>ili </a:t>
            </a:r>
            <a:r>
              <a:rPr lang="hr-HR" b="1" dirty="0"/>
              <a:t>mobilna </a:t>
            </a:r>
            <a:r>
              <a:rPr lang="hr-HR" b="1" dirty="0" smtClean="0"/>
              <a:t>računala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P</a:t>
            </a:r>
            <a:r>
              <a:rPr lang="pl-PL" b="1" dirty="0" smtClean="0"/>
              <a:t>ametni telefon </a:t>
            </a:r>
            <a:r>
              <a:rPr lang="pl-PL" dirty="0" smtClean="0"/>
              <a:t>(</a:t>
            </a:r>
            <a:r>
              <a:rPr lang="pl-PL" i="1" dirty="0" smtClean="0"/>
              <a:t>smartphone</a:t>
            </a:r>
            <a:r>
              <a:rPr lang="pl-PL" dirty="0" smtClean="0"/>
              <a:t>).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114" y="3154201"/>
            <a:ext cx="1902377" cy="338455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291" y="1441768"/>
            <a:ext cx="3916771" cy="255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Superračunala i velika računala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8591550" cy="4351338"/>
          </a:xfrm>
        </p:spPr>
        <p:txBody>
          <a:bodyPr>
            <a:normAutofit/>
          </a:bodyPr>
          <a:lstStyle/>
          <a:p>
            <a:r>
              <a:rPr lang="hr-HR" dirty="0" smtClean="0"/>
              <a:t>Nazivamo </a:t>
            </a:r>
            <a:r>
              <a:rPr lang="hr-HR" dirty="0"/>
              <a:t>ih </a:t>
            </a:r>
            <a:r>
              <a:rPr lang="hr-HR" b="1" dirty="0" smtClean="0"/>
              <a:t>poslužiteljima (</a:t>
            </a:r>
            <a:r>
              <a:rPr lang="hr-HR" b="1" i="1" dirty="0" smtClean="0"/>
              <a:t>server</a:t>
            </a:r>
            <a:r>
              <a:rPr lang="hr-HR" b="1" dirty="0"/>
              <a:t>).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747" y="2292962"/>
            <a:ext cx="4992213" cy="418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Upamti!!!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381" y="1440180"/>
            <a:ext cx="8200596" cy="48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Provjeri svoje znanje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3476" y="2120463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</a:t>
            </a:r>
            <a:r>
              <a:rPr lang="hr-HR" dirty="0" smtClean="0"/>
              <a:t>. Objasni </a:t>
            </a:r>
            <a:r>
              <a:rPr lang="hr-HR" dirty="0"/>
              <a:t>što je računalo i gdje ga sve možemo koristiti.</a:t>
            </a:r>
          </a:p>
          <a:p>
            <a:pPr marL="0" indent="0">
              <a:buNone/>
            </a:pPr>
            <a:r>
              <a:rPr lang="hr-HR" dirty="0"/>
              <a:t>2. Što znače riječi hardver i softver.</a:t>
            </a:r>
          </a:p>
          <a:p>
            <a:pPr marL="0" indent="0">
              <a:buNone/>
            </a:pPr>
            <a:r>
              <a:rPr lang="hr-HR" dirty="0"/>
              <a:t>3. Nabroji osnovne vrste računala.</a:t>
            </a:r>
          </a:p>
          <a:p>
            <a:pPr marL="0" indent="0">
              <a:buNone/>
            </a:pPr>
            <a:r>
              <a:rPr lang="pl-PL" dirty="0"/>
              <a:t>4. Koja je razlika između superračunala i osobnih računala?</a:t>
            </a:r>
          </a:p>
          <a:p>
            <a:pPr marL="0" indent="0">
              <a:buNone/>
            </a:pPr>
            <a:r>
              <a:rPr lang="hr-HR" dirty="0"/>
              <a:t>5. Objasni i pokaži primjerom kako se pravilno sjedi za računalom.</a:t>
            </a:r>
          </a:p>
        </p:txBody>
      </p:sp>
    </p:spTree>
    <p:extLst>
      <p:ext uri="{BB962C8B-B14F-4D97-AF65-F5344CB8AC3E}">
        <p14:creationId xmlns:p14="http://schemas.microsoft.com/office/powerpoint/2010/main" val="7898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116</TotalTime>
  <Words>154</Words>
  <Application>Microsoft Office PowerPoint</Application>
  <PresentationFormat>Prilagođeno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Izvršno</vt:lpstr>
      <vt:lpstr>Čemu služi računalo?</vt:lpstr>
      <vt:lpstr>Računalo je…</vt:lpstr>
      <vt:lpstr>Vrste osobnih računala</vt:lpstr>
      <vt:lpstr>Vrste osobnih računala</vt:lpstr>
      <vt:lpstr>Vrste osobnih računala</vt:lpstr>
      <vt:lpstr>Superračunala i velika računala</vt:lpstr>
      <vt:lpstr>Upamti!!!</vt:lpstr>
      <vt:lpstr>Provjeri svoje znanje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Čemu služi računalo?</dc:title>
  <dc:creator>Darko Rakić</dc:creator>
  <cp:lastModifiedBy>Ivanka-Informatila</cp:lastModifiedBy>
  <cp:revision>9</cp:revision>
  <dcterms:created xsi:type="dcterms:W3CDTF">2014-08-12T13:59:13Z</dcterms:created>
  <dcterms:modified xsi:type="dcterms:W3CDTF">2019-04-14T16:15:34Z</dcterms:modified>
</cp:coreProperties>
</file>